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e8426d34f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e8426d34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e8426d34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e8426d34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e8426d34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e8426d34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e8426d34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e8426d34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e8426d34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e8426d34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e8426d34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e8426d34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e8426d34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e8426d34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e8426d34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e8426d34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e8426d34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e8426d34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e8426d34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e8426d34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8426d34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8426d34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e8426d34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e8426d34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8426d34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e8426d34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e8426d34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e8426d34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use of sharing and locality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Authors say there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8426d34f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e8426d34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8426d34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8426d34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e8426d34f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e8426d34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e8426d34f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e8426d34f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e8426d34f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e8426d34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e8426d34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e8426d34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e8426d34f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e8426d34f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e8426d34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e8426d34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8426d34f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8426d34f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e8426d34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e8426d34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e8426d34f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e8426d34f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e8426d34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e8426d34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Classification, Graph classification, Clustering, Link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 and RNNs can’t handle graph inputs because they rely on a specific ordering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e8426d34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e8426d34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e8426d34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e8426d34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is a graph, and output is a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GNNs keep track of a state unlike standard neural network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e8426d34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e8426d34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e8426d34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e8426d34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e8426d34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e8426d34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7DxWl7TIqp7CINz3Gso-P-9TXK_od5Jo/view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 Kamsetty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30,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Inductive Capability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36370" l="20856" r="39357" t="28139"/>
          <a:stretch/>
        </p:blipFill>
        <p:spPr>
          <a:xfrm>
            <a:off x="261550" y="1179825"/>
            <a:ext cx="4111675" cy="20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41003" l="19040" r="37147" t="29305"/>
          <a:stretch/>
        </p:blipFill>
        <p:spPr>
          <a:xfrm>
            <a:off x="4373225" y="2678625"/>
            <a:ext cx="4656950" cy="17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5569725" y="4758950"/>
            <a:ext cx="2973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Slide from Stanford Snap Lab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GNN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Very computationally intensive to recursively compute fixed point solution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Same parameters are used in every timestep, while other neural networks use different parameters in each layer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Informative edge features are difficult to model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Can’t alter message </a:t>
            </a:r>
            <a:r>
              <a:rPr lang="en"/>
              <a:t>propagation</a:t>
            </a:r>
            <a:r>
              <a:rPr lang="en"/>
              <a:t> depending on edge type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pitfalls led to many variations of GNNs, particularly in how the </a:t>
            </a:r>
            <a:r>
              <a:rPr lang="en"/>
              <a:t>propagation</a:t>
            </a:r>
            <a:r>
              <a:rPr lang="en"/>
              <a:t> occurs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Networks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35354" l="8163" r="35224" t="21802"/>
          <a:stretch/>
        </p:blipFill>
        <p:spPr>
          <a:xfrm>
            <a:off x="716775" y="1286350"/>
            <a:ext cx="7531723" cy="32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6286500" y="1499450"/>
            <a:ext cx="55794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Kipf &amp; Welling, 2017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5569725" y="4758950"/>
            <a:ext cx="2973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Slide from Thomas Kipf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Networks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30924" l="22144" r="38661" t="42521"/>
          <a:stretch/>
        </p:blipFill>
        <p:spPr>
          <a:xfrm>
            <a:off x="755575" y="1518825"/>
            <a:ext cx="7142626" cy="27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5569725" y="4758950"/>
            <a:ext cx="2973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Slide from Stanford Snap Lab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Networks</a:t>
            </a:r>
            <a:endParaRPr/>
          </a:p>
        </p:txBody>
      </p:sp>
      <p:pic>
        <p:nvPicPr>
          <p:cNvPr id="155" name="Google Shape;155;p26" title="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275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Semi-supervised learning on Zachary’s Karate Club Network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Only one node from each class is labeled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300 iterations</a:t>
            </a:r>
            <a:endParaRPr sz="1800"/>
          </a:p>
        </p:txBody>
      </p:sp>
      <p:sp>
        <p:nvSpPr>
          <p:cNvPr id="157" name="Google Shape;157;p26"/>
          <p:cNvSpPr txBox="1"/>
          <p:nvPr/>
        </p:nvSpPr>
        <p:spPr>
          <a:xfrm>
            <a:off x="5569725" y="4758950"/>
            <a:ext cx="2973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Video from Thomas Kipf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Networks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40450" l="26908" r="44700" t="37289"/>
          <a:stretch/>
        </p:blipFill>
        <p:spPr>
          <a:xfrm>
            <a:off x="311700" y="1395313"/>
            <a:ext cx="3771250" cy="166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4">
            <a:alphaModFix/>
          </a:blip>
          <a:srcRect b="44533" l="21639" r="39614" t="32371"/>
          <a:stretch/>
        </p:blipFill>
        <p:spPr>
          <a:xfrm>
            <a:off x="4082950" y="2845875"/>
            <a:ext cx="4810723" cy="16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Gated Graph Neural Networks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LSTM for aggregation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deep graph networks without worrying about overfitting or vanishing/exploding gradient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24520" l="20444" r="37925" t="30279"/>
          <a:stretch/>
        </p:blipFill>
        <p:spPr>
          <a:xfrm>
            <a:off x="1695125" y="2235625"/>
            <a:ext cx="4571280" cy="27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6266400" y="4568875"/>
            <a:ext cx="2973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Slide from Stanford Snap Lab</a:t>
            </a:r>
            <a:endParaRPr sz="800"/>
          </a:p>
        </p:txBody>
      </p:sp>
      <p:sp>
        <p:nvSpPr>
          <p:cNvPr id="173" name="Google Shape;173;p28"/>
          <p:cNvSpPr txBox="1"/>
          <p:nvPr/>
        </p:nvSpPr>
        <p:spPr>
          <a:xfrm>
            <a:off x="6673950" y="2584350"/>
            <a:ext cx="13077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 et al., 2016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more variants...perhaps too many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00" y="1017725"/>
            <a:ext cx="5044025" cy="40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Passing Neural Networks (MPNN)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Unifies GNN and GCN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Message Passing Phase that constructs message based on local neighborhood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 function which interprets message and updates node’s hidden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Readout phase computes feature vector for the whole graph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of these functions can have different settings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Non-local Neural Networks (NLNN)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Unification of self-attention style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 update based on neighbor nodes, not edges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Inductive Biases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Battaglia et al.,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Combinatorial Generalization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inferences, predictions, and behaviors from known building blocks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Relies on humans’ mechanism for representing structure and reasoning about 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modern deep Learning relies on end-to-end design and does away with any explicit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Instead, advocates for use end-to-end and hand-engineering jointly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Combination of “nature” and “nurture”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Biases/constraints on structure and relations is necessary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Structured representations have entities and relations (aka graphs) at their 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Thus, argues for graph networks as foundational building block for AI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Inductive Biases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6025"/>
            <a:ext cx="8839199" cy="220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Inductive Biases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50" y="1131375"/>
            <a:ext cx="7005874" cy="17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825" y="2990300"/>
            <a:ext cx="3816221" cy="19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Networks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RNNs and CNNs use relational inductive biases, they do not generalize to arbitrary relations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a framework that can learn from 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Proposes graph networks, which generalizes MPNN, NLNN, and other variants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 is defined as a 3-tuple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u is global attribute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 is set of vertices with attributes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 is set of edges with attributes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125" y="2670500"/>
            <a:ext cx="323614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Networks</a:t>
            </a:r>
            <a:endParaRPr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Attributes are updated in a sequence of updates and aggregations, as we’ve seen before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functions can be parametrized with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6 functions are used for all nodes and edges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0" y="2988569"/>
            <a:ext cx="9144000" cy="152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Networks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53544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Networks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main properties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Nodes and edges provide a strong relational bias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Entities and relations are represented as sets and are thus order invariant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Per-edge and per-node functions are shared across the entire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design principles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Flexible representations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Configurable within block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Composable multi-block architectures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Flexible Representations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 rotWithShape="1">
          <a:blip r:embed="rId3">
            <a:alphaModFix/>
          </a:blip>
          <a:srcRect b="26734" l="0" r="0" t="0"/>
          <a:stretch/>
        </p:blipFill>
        <p:spPr>
          <a:xfrm>
            <a:off x="1640550" y="1061475"/>
            <a:ext cx="4545549" cy="360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Composable Multi-block Architectures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063" y="1152473"/>
            <a:ext cx="6799876" cy="36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and Challenges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Deep Learning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22237" l="1309" r="23019" t="17612"/>
          <a:stretch/>
        </p:blipFill>
        <p:spPr>
          <a:xfrm>
            <a:off x="311700" y="1152475"/>
            <a:ext cx="8520600" cy="380990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5530975" y="4913950"/>
            <a:ext cx="2973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Slide from Thomas Kipf</a:t>
            </a:r>
            <a:endParaRPr sz="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 networks have applications in many areas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well for any data that can be represented as graphs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Node/Graph classification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Link prediction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 in biology, chemistry, physical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used for non-structured data but difficult to generate graphs from raw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Whether the idea of relational inductive biases will be adopted remains to be seen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Shallow Structure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Dynamic Graphs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Non-structural scenarios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Scalability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“Graph Neural Networks: A Review of Methods and Applications” Zhou et al. 2019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“Gated Graph Sequence Neural Networks” Li et al. 2017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“The Graph Neural Network Model” Scarselli et al. 2009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“Relational inductive biases, deep learning ,and graph networks” Battaglia et al. 2018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morning paper blog, Adrian Coyler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Structured Deep Models: Deep Learning on Graphs and Beyond, talk by Thomas Kipf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“Convolutional Networks on Graphs for Learning Molecular Fingerprints” Duvenaud et al. 2015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“Semi-Supervised Classification with Graph Convolutional Networks” Kipf &amp; Welling 2017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“Graph Convolutional Networks”, Kipf 2016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“Representation Learning on Graphs: Methods and Applications” Hamilton et al. 2017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“Geometric Deep Learning: Going Beyond Euclidean Data” Bronstein et al. 2017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“Gated Graph Sequence Neural Networks” Li et al., 2016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Structured Data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lot of real-world data does not live on “grids”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5530975" y="4913950"/>
            <a:ext cx="2973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Slide from Thomas Kipf</a:t>
            </a:r>
            <a:endParaRPr sz="8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677" y="1017725"/>
            <a:ext cx="2906450" cy="14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378275" y="1621500"/>
            <a:ext cx="155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Knowledge Graphs</a:t>
            </a:r>
            <a:endParaRPr sz="12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975" y="1888675"/>
            <a:ext cx="2549650" cy="16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10525" y="1987000"/>
            <a:ext cx="2549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Social Networks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Citation Networks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Communication Networks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Multi-Agent Systems</a:t>
            </a:r>
            <a:endParaRPr sz="12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925" y="2719375"/>
            <a:ext cx="2319575" cy="21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4044525" y="3594950"/>
            <a:ext cx="155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Protein Interaction Networks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from CNNs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Advantages of CNNs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 Connections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Shared 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of multiple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hard to define convolutional and pooling layers for non-Euclidean data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26539" l="40918" r="24333" t="41445"/>
          <a:stretch/>
        </p:blipFill>
        <p:spPr>
          <a:xfrm>
            <a:off x="1696825" y="2702300"/>
            <a:ext cx="3884251" cy="20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on Graphs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architecture for machine learning on graph structured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need to take advantage of the structural relationships in graphs, similar to CNNs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information via message passing and then aggregation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00" y="2606696"/>
            <a:ext cx="4592975" cy="23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5569725" y="4758950"/>
            <a:ext cx="2973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 Thomas Kipf</a:t>
            </a:r>
            <a:endParaRPr sz="800"/>
          </a:p>
        </p:txBody>
      </p:sp>
      <p:sp>
        <p:nvSpPr>
          <p:cNvPr id="97" name="Google Shape;97;p18"/>
          <p:cNvSpPr txBox="1"/>
          <p:nvPr/>
        </p:nvSpPr>
        <p:spPr>
          <a:xfrm>
            <a:off x="6090225" y="2641275"/>
            <a:ext cx="2549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“Graph neural networks (GNNs) are connectionist models that capture the dependence of graphs via message passing between the nodes of graphs.”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 Networks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Graph Neural Network (GNN)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node is defined by its own features and those of its neighbors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some state embedding for each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Scarselli et al., 2009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0" y="2406674"/>
            <a:ext cx="671682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50" y="3070000"/>
            <a:ext cx="4083225" cy="6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50" y="4041950"/>
            <a:ext cx="4981240" cy="7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Graph Neural Network (GNN)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28284" l="5509" r="59215" t="12961"/>
          <a:stretch/>
        </p:blipFill>
        <p:spPr>
          <a:xfrm>
            <a:off x="1113925" y="1017725"/>
            <a:ext cx="4291099" cy="4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51261" l="32097" r="46927" t="40263"/>
          <a:stretch/>
        </p:blipFill>
        <p:spPr>
          <a:xfrm>
            <a:off x="5635800" y="1518825"/>
            <a:ext cx="3196502" cy="7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5472825" y="2467375"/>
            <a:ext cx="29334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equation if parametrized by MLP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